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60" r:id="rId3"/>
    <p:sldId id="261" r:id="rId4"/>
  </p:sldIdLst>
  <p:sldSz cx="12192000" cy="6858000"/>
  <p:notesSz cx="6858000" cy="9144000"/>
  <p:defaultTextStyle>
    <a:defPPr>
      <a:defRPr lang="he-I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7" autoAdjust="0"/>
    <p:restoredTop sz="94660"/>
  </p:normalViewPr>
  <p:slideViewPr>
    <p:cSldViewPr snapToGrid="0">
      <p:cViewPr varScale="1">
        <p:scale>
          <a:sx n="89" d="100"/>
          <a:sy n="89" d="100"/>
        </p:scale>
        <p:origin x="621" y="6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he-IL"/>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he-IL"/>
          </a:p>
        </p:txBody>
      </p:sp>
      <p:sp>
        <p:nvSpPr>
          <p:cNvPr id="4" name="Date Placeholder 3"/>
          <p:cNvSpPr>
            <a:spLocks noGrp="1"/>
          </p:cNvSpPr>
          <p:nvPr>
            <p:ph type="dt" sz="half" idx="10"/>
          </p:nvPr>
        </p:nvSpPr>
        <p:spPr/>
        <p:txBody>
          <a:bodyPr/>
          <a:lstStyle/>
          <a:p>
            <a:fld id="{3A4A3C3B-7156-4B7E-BB03-77209686EB9B}" type="datetimeFigureOut">
              <a:rPr lang="he-IL" smtClean="0"/>
              <a:t>ז'/חשון/תשע"ט</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13A9312B-6D83-4344-A9D2-BF5A1E4084AE}" type="slidenum">
              <a:rPr lang="he-IL" smtClean="0"/>
              <a:t>‹#›</a:t>
            </a:fld>
            <a:endParaRPr lang="he-IL"/>
          </a:p>
        </p:txBody>
      </p:sp>
    </p:spTree>
    <p:extLst>
      <p:ext uri="{BB962C8B-B14F-4D97-AF65-F5344CB8AC3E}">
        <p14:creationId xmlns:p14="http://schemas.microsoft.com/office/powerpoint/2010/main" val="25705829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e-IL"/>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4" name="Date Placeholder 3"/>
          <p:cNvSpPr>
            <a:spLocks noGrp="1"/>
          </p:cNvSpPr>
          <p:nvPr>
            <p:ph type="dt" sz="half" idx="10"/>
          </p:nvPr>
        </p:nvSpPr>
        <p:spPr/>
        <p:txBody>
          <a:bodyPr/>
          <a:lstStyle/>
          <a:p>
            <a:fld id="{3A4A3C3B-7156-4B7E-BB03-77209686EB9B}" type="datetimeFigureOut">
              <a:rPr lang="he-IL" smtClean="0"/>
              <a:t>ז'/חשון/תשע"ט</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13A9312B-6D83-4344-A9D2-BF5A1E4084AE}" type="slidenum">
              <a:rPr lang="he-IL" smtClean="0"/>
              <a:t>‹#›</a:t>
            </a:fld>
            <a:endParaRPr lang="he-IL"/>
          </a:p>
        </p:txBody>
      </p:sp>
    </p:spTree>
    <p:extLst>
      <p:ext uri="{BB962C8B-B14F-4D97-AF65-F5344CB8AC3E}">
        <p14:creationId xmlns:p14="http://schemas.microsoft.com/office/powerpoint/2010/main" val="22577066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he-IL"/>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4" name="Date Placeholder 3"/>
          <p:cNvSpPr>
            <a:spLocks noGrp="1"/>
          </p:cNvSpPr>
          <p:nvPr>
            <p:ph type="dt" sz="half" idx="10"/>
          </p:nvPr>
        </p:nvSpPr>
        <p:spPr/>
        <p:txBody>
          <a:bodyPr/>
          <a:lstStyle/>
          <a:p>
            <a:fld id="{3A4A3C3B-7156-4B7E-BB03-77209686EB9B}" type="datetimeFigureOut">
              <a:rPr lang="he-IL" smtClean="0"/>
              <a:t>ז'/חשון/תשע"ט</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13A9312B-6D83-4344-A9D2-BF5A1E4084AE}" type="slidenum">
              <a:rPr lang="he-IL" smtClean="0"/>
              <a:t>‹#›</a:t>
            </a:fld>
            <a:endParaRPr lang="he-IL"/>
          </a:p>
        </p:txBody>
      </p:sp>
    </p:spTree>
    <p:extLst>
      <p:ext uri="{BB962C8B-B14F-4D97-AF65-F5344CB8AC3E}">
        <p14:creationId xmlns:p14="http://schemas.microsoft.com/office/powerpoint/2010/main" val="30092504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e-IL"/>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4" name="Date Placeholder 3"/>
          <p:cNvSpPr>
            <a:spLocks noGrp="1"/>
          </p:cNvSpPr>
          <p:nvPr>
            <p:ph type="dt" sz="half" idx="10"/>
          </p:nvPr>
        </p:nvSpPr>
        <p:spPr/>
        <p:txBody>
          <a:bodyPr/>
          <a:lstStyle/>
          <a:p>
            <a:fld id="{3A4A3C3B-7156-4B7E-BB03-77209686EB9B}" type="datetimeFigureOut">
              <a:rPr lang="he-IL" smtClean="0"/>
              <a:t>ז'/חשון/תשע"ט</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13A9312B-6D83-4344-A9D2-BF5A1E4084AE}" type="slidenum">
              <a:rPr lang="he-IL" smtClean="0"/>
              <a:t>‹#›</a:t>
            </a:fld>
            <a:endParaRPr lang="he-IL"/>
          </a:p>
        </p:txBody>
      </p:sp>
    </p:spTree>
    <p:extLst>
      <p:ext uri="{BB962C8B-B14F-4D97-AF65-F5344CB8AC3E}">
        <p14:creationId xmlns:p14="http://schemas.microsoft.com/office/powerpoint/2010/main" val="33140324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he-IL"/>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A4A3C3B-7156-4B7E-BB03-77209686EB9B}" type="datetimeFigureOut">
              <a:rPr lang="he-IL" smtClean="0"/>
              <a:t>ז'/חשון/תשע"ט</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13A9312B-6D83-4344-A9D2-BF5A1E4084AE}" type="slidenum">
              <a:rPr lang="he-IL" smtClean="0"/>
              <a:t>‹#›</a:t>
            </a:fld>
            <a:endParaRPr lang="he-IL"/>
          </a:p>
        </p:txBody>
      </p:sp>
    </p:spTree>
    <p:extLst>
      <p:ext uri="{BB962C8B-B14F-4D97-AF65-F5344CB8AC3E}">
        <p14:creationId xmlns:p14="http://schemas.microsoft.com/office/powerpoint/2010/main" val="19894594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e-IL"/>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5" name="Date Placeholder 4"/>
          <p:cNvSpPr>
            <a:spLocks noGrp="1"/>
          </p:cNvSpPr>
          <p:nvPr>
            <p:ph type="dt" sz="half" idx="10"/>
          </p:nvPr>
        </p:nvSpPr>
        <p:spPr/>
        <p:txBody>
          <a:bodyPr/>
          <a:lstStyle/>
          <a:p>
            <a:fld id="{3A4A3C3B-7156-4B7E-BB03-77209686EB9B}" type="datetimeFigureOut">
              <a:rPr lang="he-IL" smtClean="0"/>
              <a:t>ז'/חשון/תשע"ט</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13A9312B-6D83-4344-A9D2-BF5A1E4084AE}" type="slidenum">
              <a:rPr lang="he-IL" smtClean="0"/>
              <a:t>‹#›</a:t>
            </a:fld>
            <a:endParaRPr lang="he-IL"/>
          </a:p>
        </p:txBody>
      </p:sp>
    </p:spTree>
    <p:extLst>
      <p:ext uri="{BB962C8B-B14F-4D97-AF65-F5344CB8AC3E}">
        <p14:creationId xmlns:p14="http://schemas.microsoft.com/office/powerpoint/2010/main" val="10751086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he-IL"/>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7" name="Date Placeholder 6"/>
          <p:cNvSpPr>
            <a:spLocks noGrp="1"/>
          </p:cNvSpPr>
          <p:nvPr>
            <p:ph type="dt" sz="half" idx="10"/>
          </p:nvPr>
        </p:nvSpPr>
        <p:spPr/>
        <p:txBody>
          <a:bodyPr/>
          <a:lstStyle/>
          <a:p>
            <a:fld id="{3A4A3C3B-7156-4B7E-BB03-77209686EB9B}" type="datetimeFigureOut">
              <a:rPr lang="he-IL" smtClean="0"/>
              <a:t>ז'/חשון/תשע"ט</a:t>
            </a:fld>
            <a:endParaRPr lang="he-IL"/>
          </a:p>
        </p:txBody>
      </p:sp>
      <p:sp>
        <p:nvSpPr>
          <p:cNvPr id="8" name="Footer Placeholder 7"/>
          <p:cNvSpPr>
            <a:spLocks noGrp="1"/>
          </p:cNvSpPr>
          <p:nvPr>
            <p:ph type="ftr" sz="quarter" idx="11"/>
          </p:nvPr>
        </p:nvSpPr>
        <p:spPr/>
        <p:txBody>
          <a:bodyPr/>
          <a:lstStyle/>
          <a:p>
            <a:endParaRPr lang="he-IL"/>
          </a:p>
        </p:txBody>
      </p:sp>
      <p:sp>
        <p:nvSpPr>
          <p:cNvPr id="9" name="Slide Number Placeholder 8"/>
          <p:cNvSpPr>
            <a:spLocks noGrp="1"/>
          </p:cNvSpPr>
          <p:nvPr>
            <p:ph type="sldNum" sz="quarter" idx="12"/>
          </p:nvPr>
        </p:nvSpPr>
        <p:spPr/>
        <p:txBody>
          <a:bodyPr/>
          <a:lstStyle/>
          <a:p>
            <a:fld id="{13A9312B-6D83-4344-A9D2-BF5A1E4084AE}" type="slidenum">
              <a:rPr lang="he-IL" smtClean="0"/>
              <a:t>‹#›</a:t>
            </a:fld>
            <a:endParaRPr lang="he-IL"/>
          </a:p>
        </p:txBody>
      </p:sp>
    </p:spTree>
    <p:extLst>
      <p:ext uri="{BB962C8B-B14F-4D97-AF65-F5344CB8AC3E}">
        <p14:creationId xmlns:p14="http://schemas.microsoft.com/office/powerpoint/2010/main" val="29645038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e-IL"/>
          </a:p>
        </p:txBody>
      </p:sp>
      <p:sp>
        <p:nvSpPr>
          <p:cNvPr id="3" name="Date Placeholder 2"/>
          <p:cNvSpPr>
            <a:spLocks noGrp="1"/>
          </p:cNvSpPr>
          <p:nvPr>
            <p:ph type="dt" sz="half" idx="10"/>
          </p:nvPr>
        </p:nvSpPr>
        <p:spPr/>
        <p:txBody>
          <a:bodyPr/>
          <a:lstStyle/>
          <a:p>
            <a:fld id="{3A4A3C3B-7156-4B7E-BB03-77209686EB9B}" type="datetimeFigureOut">
              <a:rPr lang="he-IL" smtClean="0"/>
              <a:t>ז'/חשון/תשע"ט</a:t>
            </a:fld>
            <a:endParaRPr lang="he-IL"/>
          </a:p>
        </p:txBody>
      </p:sp>
      <p:sp>
        <p:nvSpPr>
          <p:cNvPr id="4" name="Footer Placeholder 3"/>
          <p:cNvSpPr>
            <a:spLocks noGrp="1"/>
          </p:cNvSpPr>
          <p:nvPr>
            <p:ph type="ftr" sz="quarter" idx="11"/>
          </p:nvPr>
        </p:nvSpPr>
        <p:spPr/>
        <p:txBody>
          <a:bodyPr/>
          <a:lstStyle/>
          <a:p>
            <a:endParaRPr lang="he-IL"/>
          </a:p>
        </p:txBody>
      </p:sp>
      <p:sp>
        <p:nvSpPr>
          <p:cNvPr id="5" name="Slide Number Placeholder 4"/>
          <p:cNvSpPr>
            <a:spLocks noGrp="1"/>
          </p:cNvSpPr>
          <p:nvPr>
            <p:ph type="sldNum" sz="quarter" idx="12"/>
          </p:nvPr>
        </p:nvSpPr>
        <p:spPr/>
        <p:txBody>
          <a:bodyPr/>
          <a:lstStyle/>
          <a:p>
            <a:fld id="{13A9312B-6D83-4344-A9D2-BF5A1E4084AE}" type="slidenum">
              <a:rPr lang="he-IL" smtClean="0"/>
              <a:t>‹#›</a:t>
            </a:fld>
            <a:endParaRPr lang="he-IL"/>
          </a:p>
        </p:txBody>
      </p:sp>
    </p:spTree>
    <p:extLst>
      <p:ext uri="{BB962C8B-B14F-4D97-AF65-F5344CB8AC3E}">
        <p14:creationId xmlns:p14="http://schemas.microsoft.com/office/powerpoint/2010/main" val="21706244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4A3C3B-7156-4B7E-BB03-77209686EB9B}" type="datetimeFigureOut">
              <a:rPr lang="he-IL" smtClean="0"/>
              <a:t>ז'/חשון/תשע"ט</a:t>
            </a:fld>
            <a:endParaRPr lang="he-IL"/>
          </a:p>
        </p:txBody>
      </p:sp>
      <p:sp>
        <p:nvSpPr>
          <p:cNvPr id="3" name="Footer Placeholder 2"/>
          <p:cNvSpPr>
            <a:spLocks noGrp="1"/>
          </p:cNvSpPr>
          <p:nvPr>
            <p:ph type="ftr" sz="quarter" idx="11"/>
          </p:nvPr>
        </p:nvSpPr>
        <p:spPr/>
        <p:txBody>
          <a:bodyPr/>
          <a:lstStyle/>
          <a:p>
            <a:endParaRPr lang="he-IL"/>
          </a:p>
        </p:txBody>
      </p:sp>
      <p:sp>
        <p:nvSpPr>
          <p:cNvPr id="4" name="Slide Number Placeholder 3"/>
          <p:cNvSpPr>
            <a:spLocks noGrp="1"/>
          </p:cNvSpPr>
          <p:nvPr>
            <p:ph type="sldNum" sz="quarter" idx="12"/>
          </p:nvPr>
        </p:nvSpPr>
        <p:spPr/>
        <p:txBody>
          <a:bodyPr/>
          <a:lstStyle/>
          <a:p>
            <a:fld id="{13A9312B-6D83-4344-A9D2-BF5A1E4084AE}" type="slidenum">
              <a:rPr lang="he-IL" smtClean="0"/>
              <a:t>‹#›</a:t>
            </a:fld>
            <a:endParaRPr lang="he-IL"/>
          </a:p>
        </p:txBody>
      </p:sp>
    </p:spTree>
    <p:extLst>
      <p:ext uri="{BB962C8B-B14F-4D97-AF65-F5344CB8AC3E}">
        <p14:creationId xmlns:p14="http://schemas.microsoft.com/office/powerpoint/2010/main" val="33626274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he-IL"/>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A4A3C3B-7156-4B7E-BB03-77209686EB9B}" type="datetimeFigureOut">
              <a:rPr lang="he-IL" smtClean="0"/>
              <a:t>ז'/חשון/תשע"ט</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13A9312B-6D83-4344-A9D2-BF5A1E4084AE}" type="slidenum">
              <a:rPr lang="he-IL" smtClean="0"/>
              <a:t>‹#›</a:t>
            </a:fld>
            <a:endParaRPr lang="he-IL"/>
          </a:p>
        </p:txBody>
      </p:sp>
    </p:spTree>
    <p:extLst>
      <p:ext uri="{BB962C8B-B14F-4D97-AF65-F5344CB8AC3E}">
        <p14:creationId xmlns:p14="http://schemas.microsoft.com/office/powerpoint/2010/main" val="12675122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he-IL"/>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A4A3C3B-7156-4B7E-BB03-77209686EB9B}" type="datetimeFigureOut">
              <a:rPr lang="he-IL" smtClean="0"/>
              <a:t>ז'/חשון/תשע"ט</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13A9312B-6D83-4344-A9D2-BF5A1E4084AE}" type="slidenum">
              <a:rPr lang="he-IL" smtClean="0"/>
              <a:t>‹#›</a:t>
            </a:fld>
            <a:endParaRPr lang="he-IL"/>
          </a:p>
        </p:txBody>
      </p:sp>
    </p:spTree>
    <p:extLst>
      <p:ext uri="{BB962C8B-B14F-4D97-AF65-F5344CB8AC3E}">
        <p14:creationId xmlns:p14="http://schemas.microsoft.com/office/powerpoint/2010/main" val="42617225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he-IL"/>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4A3C3B-7156-4B7E-BB03-77209686EB9B}" type="datetimeFigureOut">
              <a:rPr lang="he-IL" smtClean="0"/>
              <a:t>ז'/חשון/תשע"ט</a:t>
            </a:fld>
            <a:endParaRPr lang="he-IL"/>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e-IL"/>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A9312B-6D83-4344-A9D2-BF5A1E4084AE}" type="slidenum">
              <a:rPr lang="he-IL" smtClean="0"/>
              <a:t>‹#›</a:t>
            </a:fld>
            <a:endParaRPr lang="he-IL"/>
          </a:p>
        </p:txBody>
      </p:sp>
    </p:spTree>
    <p:extLst>
      <p:ext uri="{BB962C8B-B14F-4D97-AF65-F5344CB8AC3E}">
        <p14:creationId xmlns:p14="http://schemas.microsoft.com/office/powerpoint/2010/main" val="2985449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e-I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9271" y="426345"/>
            <a:ext cx="2274913" cy="5750617"/>
          </a:xfrm>
        </p:spPr>
        <p:txBody>
          <a:bodyPr>
            <a:normAutofit/>
          </a:bodyPr>
          <a:lstStyle/>
          <a:p>
            <a:pPr algn="r" rtl="1"/>
            <a:r>
              <a:rPr lang="he-IL" dirty="0" smtClean="0"/>
              <a:t>קול קורא לסדנה בת יומיים</a:t>
            </a:r>
          </a:p>
          <a:p>
            <a:pPr algn="r" rtl="1"/>
            <a:r>
              <a:rPr lang="he-IL" dirty="0" smtClean="0"/>
              <a:t>תהליך מיון </a:t>
            </a:r>
          </a:p>
          <a:p>
            <a:pPr algn="r" rtl="1"/>
            <a:r>
              <a:rPr lang="he-IL" dirty="0" smtClean="0"/>
              <a:t>19 סטודנטים משבעה מוסדות וממגוון תחומי מחקר</a:t>
            </a:r>
          </a:p>
          <a:p>
            <a:pPr algn="r" rtl="1"/>
            <a:endParaRPr lang="he-IL" dirty="0"/>
          </a:p>
        </p:txBody>
      </p:sp>
      <p:pic>
        <p:nvPicPr>
          <p:cNvPr id="4" name="Picture 3"/>
          <p:cNvPicPr>
            <a:picLocks noChangeAspect="1"/>
          </p:cNvPicPr>
          <p:nvPr/>
        </p:nvPicPr>
        <p:blipFill>
          <a:blip r:embed="rId2"/>
          <a:stretch>
            <a:fillRect/>
          </a:stretch>
        </p:blipFill>
        <p:spPr>
          <a:xfrm>
            <a:off x="2479539" y="6954"/>
            <a:ext cx="9712461" cy="6851046"/>
          </a:xfrm>
          <a:prstGeom prst="rect">
            <a:avLst/>
          </a:prstGeom>
        </p:spPr>
      </p:pic>
    </p:spTree>
    <p:extLst>
      <p:ext uri="{BB962C8B-B14F-4D97-AF65-F5344CB8AC3E}">
        <p14:creationId xmlns:p14="http://schemas.microsoft.com/office/powerpoint/2010/main" val="8814435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7320" y="365125"/>
            <a:ext cx="2617916" cy="6102993"/>
          </a:xfrm>
        </p:spPr>
        <p:txBody>
          <a:bodyPr>
            <a:noAutofit/>
          </a:bodyPr>
          <a:lstStyle/>
          <a:p>
            <a:pPr algn="r" rtl="1"/>
            <a:r>
              <a:rPr lang="he-IL" sz="2000" dirty="0" smtClean="0">
                <a:cs typeface="+mn-cs"/>
              </a:rPr>
              <a:t>11 מבין 19 המשתתפים מלאו משוב אנונימי אונליין </a:t>
            </a:r>
            <a:br>
              <a:rPr lang="he-IL" sz="2000" dirty="0" smtClean="0">
                <a:cs typeface="+mn-cs"/>
              </a:rPr>
            </a:br>
            <a:r>
              <a:rPr lang="he-IL" sz="2000" dirty="0" smtClean="0">
                <a:cs typeface="+mn-cs"/>
              </a:rPr>
              <a:t>כל </a:t>
            </a:r>
            <a:r>
              <a:rPr lang="he-IL" sz="2000" dirty="0">
                <a:cs typeface="+mn-cs"/>
              </a:rPr>
              <a:t>המשתתפים ראו בסדנה התנסות חיובית שתרמה להם מבחינה </a:t>
            </a:r>
            <a:r>
              <a:rPr lang="he-IL" sz="2000" dirty="0" smtClean="0">
                <a:cs typeface="+mn-cs"/>
              </a:rPr>
              <a:t>מקצועית</a:t>
            </a:r>
            <a:br>
              <a:rPr lang="he-IL" sz="2000" dirty="0" smtClean="0">
                <a:cs typeface="+mn-cs"/>
              </a:rPr>
            </a:br>
            <a:r>
              <a:rPr lang="he-IL" sz="2000" dirty="0" smtClean="0">
                <a:cs typeface="+mn-cs"/>
              </a:rPr>
              <a:t/>
            </a:r>
            <a:br>
              <a:rPr lang="he-IL" sz="2000" dirty="0" smtClean="0">
                <a:cs typeface="+mn-cs"/>
              </a:rPr>
            </a:br>
            <a:r>
              <a:rPr lang="he-IL" sz="2000" dirty="0">
                <a:cs typeface="+mn-cs"/>
              </a:rPr>
              <a:t>"</a:t>
            </a:r>
            <a:r>
              <a:rPr lang="he-IL" sz="2000" dirty="0" smtClean="0">
                <a:cs typeface="+mn-cs"/>
              </a:rPr>
              <a:t>הסדנא </a:t>
            </a:r>
            <a:r>
              <a:rPr lang="he-IL" sz="2000" dirty="0">
                <a:cs typeface="+mn-cs"/>
              </a:rPr>
              <a:t>הזו נתנה </a:t>
            </a:r>
            <a:r>
              <a:rPr lang="he-IL" sz="2000" dirty="0" smtClean="0">
                <a:cs typeface="+mn-cs"/>
              </a:rPr>
              <a:t>זווית </a:t>
            </a:r>
            <a:r>
              <a:rPr lang="he-IL" sz="2000" dirty="0">
                <a:cs typeface="+mn-cs"/>
              </a:rPr>
              <a:t>ראיה שונה וייחודית שלא יצא לי לפגוש עדיין</a:t>
            </a:r>
            <a:r>
              <a:rPr lang="he-IL" sz="2000" dirty="0" smtClean="0">
                <a:cs typeface="+mn-cs"/>
              </a:rPr>
              <a:t>"</a:t>
            </a:r>
            <a:br>
              <a:rPr lang="he-IL" sz="2000" dirty="0" smtClean="0">
                <a:cs typeface="+mn-cs"/>
              </a:rPr>
            </a:br>
            <a:r>
              <a:rPr lang="he-IL" sz="2000" dirty="0" smtClean="0">
                <a:cs typeface="+mn-cs"/>
              </a:rPr>
              <a:t>"</a:t>
            </a:r>
            <a:r>
              <a:rPr lang="he-IL" sz="2000" dirty="0">
                <a:cs typeface="+mn-cs"/>
              </a:rPr>
              <a:t>הרווחתי דברים שלא חשבתי </a:t>
            </a:r>
            <a:r>
              <a:rPr lang="he-IL" sz="2000" dirty="0" smtClean="0">
                <a:cs typeface="+mn-cs"/>
              </a:rPr>
              <a:t>עליהם"</a:t>
            </a:r>
            <a:br>
              <a:rPr lang="he-IL" sz="2000" dirty="0" smtClean="0">
                <a:cs typeface="+mn-cs"/>
              </a:rPr>
            </a:br>
            <a:r>
              <a:rPr lang="he-IL" sz="2000" dirty="0" smtClean="0">
                <a:cs typeface="+mn-cs"/>
              </a:rPr>
              <a:t>"</a:t>
            </a:r>
            <a:r>
              <a:rPr lang="he-IL" sz="2000" dirty="0">
                <a:cs typeface="+mn-cs"/>
              </a:rPr>
              <a:t>הסדנא עלתה על ציפיותיי ואף למעלה </a:t>
            </a:r>
            <a:r>
              <a:rPr lang="he-IL" sz="2000" dirty="0" smtClean="0">
                <a:cs typeface="+mn-cs"/>
              </a:rPr>
              <a:t>מכך"</a:t>
            </a:r>
            <a:br>
              <a:rPr lang="he-IL" sz="2000" dirty="0" smtClean="0">
                <a:cs typeface="+mn-cs"/>
              </a:rPr>
            </a:br>
            <a:r>
              <a:rPr lang="he-IL" sz="2000" dirty="0" smtClean="0">
                <a:cs typeface="+mn-cs"/>
              </a:rPr>
              <a:t>"חוץ מללמוד הרבה, חברותית היה ממש כיף להכיר אנשים מתחומים אחרים</a:t>
            </a:r>
            <a:r>
              <a:rPr lang="he-IL" sz="2000" dirty="0" smtClean="0">
                <a:cs typeface="+mn-cs"/>
              </a:rPr>
              <a:t>"</a:t>
            </a:r>
            <a:br>
              <a:rPr lang="he-IL" sz="2000" dirty="0" smtClean="0">
                <a:cs typeface="+mn-cs"/>
              </a:rPr>
            </a:br>
            <a:r>
              <a:rPr lang="he-IL" sz="2000" dirty="0" smtClean="0">
                <a:cs typeface="+mn-cs"/>
              </a:rPr>
              <a:t>(משובים אנונימיים של משתתפי הסדנה)</a:t>
            </a:r>
            <a:r>
              <a:rPr lang="he-IL" sz="2000" dirty="0" smtClean="0">
                <a:cs typeface="+mn-cs"/>
              </a:rPr>
              <a:t/>
            </a:r>
            <a:br>
              <a:rPr lang="he-IL" sz="2000" dirty="0" smtClean="0">
                <a:cs typeface="+mn-cs"/>
              </a:rPr>
            </a:br>
            <a:endParaRPr lang="he-IL" sz="900" dirty="0">
              <a:cs typeface="+mn-cs"/>
            </a:endParaRPr>
          </a:p>
        </p:txBody>
      </p:sp>
      <p:pic>
        <p:nvPicPr>
          <p:cNvPr id="5" name="Picture 4"/>
          <p:cNvPicPr>
            <a:picLocks noChangeAspect="1"/>
          </p:cNvPicPr>
          <p:nvPr/>
        </p:nvPicPr>
        <p:blipFill>
          <a:blip r:embed="rId2"/>
          <a:stretch>
            <a:fillRect/>
          </a:stretch>
        </p:blipFill>
        <p:spPr>
          <a:xfrm>
            <a:off x="2915236" y="-218783"/>
            <a:ext cx="9435709" cy="7076783"/>
          </a:xfrm>
          <a:prstGeom prst="rect">
            <a:avLst/>
          </a:prstGeom>
        </p:spPr>
      </p:pic>
    </p:spTree>
    <p:extLst>
      <p:ext uri="{BB962C8B-B14F-4D97-AF65-F5344CB8AC3E}">
        <p14:creationId xmlns:p14="http://schemas.microsoft.com/office/powerpoint/2010/main" val="7146113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7562625" y="142052"/>
            <a:ext cx="4415117" cy="6522309"/>
          </a:xfrm>
        </p:spPr>
        <p:txBody>
          <a:bodyPr>
            <a:normAutofit lnSpcReduction="10000"/>
          </a:bodyPr>
          <a:lstStyle/>
          <a:p>
            <a:pPr marL="0" indent="0" algn="r" rtl="1">
              <a:buNone/>
            </a:pPr>
            <a:r>
              <a:rPr lang="he-IL" dirty="0" smtClean="0"/>
              <a:t>"החלטתי לקחת על עצמי את האחריות הזו. זאת למרות שמדענים רבים נהנים להעמיד פנים שצריך לפחות שלושה תארים כדי לחשוב באופן מדעי. כך הגעתי לסדנה. אדם ציני שכמוני, לא חשבתי שאקבל יותר מדי. ציפיתי שבסדנה יהיו קצת כלים על שפת גוף, אולי קצת המלצות של עשה ואל תעשה, ובעיקר חשבתי שאמצא עוד מדענים כמוני, שלא מזלזלים בקהל הרחב. ספוילר: קיבלתי את כל אלה ועוד הרבה יותר מהמצופה. אני קצת פחות צינית מאז</a:t>
            </a:r>
            <a:r>
              <a:rPr lang="he-IL" dirty="0" smtClean="0"/>
              <a:t>" </a:t>
            </a:r>
          </a:p>
          <a:p>
            <a:pPr marL="0" indent="0" algn="r" rtl="1">
              <a:buNone/>
            </a:pPr>
            <a:r>
              <a:rPr lang="he-IL" dirty="0" smtClean="0"/>
              <a:t>(משוב אנונימי של משתתפת בסדנה)</a:t>
            </a:r>
            <a:endParaRPr lang="he-IL" dirty="0"/>
          </a:p>
        </p:txBody>
      </p:sp>
      <p:pic>
        <p:nvPicPr>
          <p:cNvPr id="5" name="Picture 4"/>
          <p:cNvPicPr>
            <a:picLocks noChangeAspect="1"/>
          </p:cNvPicPr>
          <p:nvPr/>
        </p:nvPicPr>
        <p:blipFill>
          <a:blip r:embed="rId2"/>
          <a:stretch>
            <a:fillRect/>
          </a:stretch>
        </p:blipFill>
        <p:spPr>
          <a:xfrm>
            <a:off x="309562" y="995362"/>
            <a:ext cx="7048669" cy="4867275"/>
          </a:xfrm>
          <a:prstGeom prst="rect">
            <a:avLst/>
          </a:prstGeom>
        </p:spPr>
      </p:pic>
    </p:spTree>
    <p:extLst>
      <p:ext uri="{BB962C8B-B14F-4D97-AF65-F5344CB8AC3E}">
        <p14:creationId xmlns:p14="http://schemas.microsoft.com/office/powerpoint/2010/main" val="109252114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114</Words>
  <Application>Microsoft Office PowerPoint</Application>
  <PresentationFormat>Widescreen</PresentationFormat>
  <Paragraphs>6</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Times New Roman</vt:lpstr>
      <vt:lpstr>Office Theme</vt:lpstr>
      <vt:lpstr>PowerPoint Presentation</vt:lpstr>
      <vt:lpstr>11 מבין 19 המשתתפים מלאו משוב אנונימי אונליין  כל המשתתפים ראו בסדנה התנסות חיובית שתרמה להם מבחינה מקצועית  "הסדנא הזו נתנה זווית ראיה שונה וייחודית שלא יצא לי לפגוש עדיין" "הרווחתי דברים שלא חשבתי עליהם" "הסדנא עלתה על ציפיותיי ואף למעלה מכך" "חוץ מללמוד הרבה, חברותית היה ממש כיף להכיר אנשים מתחומים אחרים" (משובים אנונימיים של משתתפי הסדנה)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Baram-tsabari Ayelet</dc:creator>
  <cp:lastModifiedBy>Baram-tsabari Ayelet</cp:lastModifiedBy>
  <cp:revision>1</cp:revision>
  <dcterms:created xsi:type="dcterms:W3CDTF">2018-10-16T08:11:18Z</dcterms:created>
  <dcterms:modified xsi:type="dcterms:W3CDTF">2018-10-16T08:12:08Z</dcterms:modified>
</cp:coreProperties>
</file>